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8" r:id="rId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CB78"/>
    <a:srgbClr val="3E99D4"/>
    <a:srgbClr val="FFD267"/>
    <a:srgbClr val="E6E6E6"/>
    <a:srgbClr val="FFC000"/>
    <a:srgbClr val="9563AA"/>
    <a:srgbClr val="13B794"/>
    <a:srgbClr val="9EC979"/>
    <a:srgbClr val="F4944A"/>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3788" y="21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CB78"/>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err="1">
                <a:solidFill>
                  <a:srgbClr val="7030A0"/>
                </a:solidFill>
              </a:rPr>
              <a:t>Wonderpark</a:t>
            </a:r>
            <a:br>
              <a:rPr lang="fr-FR" sz="5400" b="1">
                <a:solidFill>
                  <a:srgbClr val="7030A0"/>
                </a:solidFill>
              </a:rPr>
            </a:br>
            <a:r>
              <a:rPr lang="fr-FR" sz="5400" b="1">
                <a:solidFill>
                  <a:srgbClr val="7030A0"/>
                </a:solidFill>
              </a:rPr>
              <a:t>Libertad</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Extrait</a:t>
            </a:r>
            <a:r>
              <a:rPr lang="fr-FR" sz="4400" dirty="0"/>
              <a:t> – semaine 4</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5</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5" y="6036734"/>
            <a:ext cx="2100195" cy="601134"/>
          </a:xfrm>
          <a:prstGeom prst="rect">
            <a:avLst/>
          </a:prstGeom>
        </p:spPr>
      </p:pic>
      <p:pic>
        <p:nvPicPr>
          <p:cNvPr id="7" name="Image 6">
            <a:extLst>
              <a:ext uri="{FF2B5EF4-FFF2-40B4-BE49-F238E27FC236}">
                <a16:creationId xmlns:a16="http://schemas.microsoft.com/office/drawing/2014/main" id="{BE0B70D3-DDFB-9D97-62ED-7634AB5669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823675" y="5956087"/>
            <a:ext cx="1062526" cy="680780"/>
          </a:xfrm>
          <a:prstGeom prst="rect">
            <a:avLst/>
          </a:prstGeom>
        </p:spPr>
      </p:pic>
    </p:spTree>
    <p:extLst>
      <p:ext uri="{BB962C8B-B14F-4D97-AF65-F5344CB8AC3E}">
        <p14:creationId xmlns:p14="http://schemas.microsoft.com/office/powerpoint/2010/main" val="3146515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5</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2" name="ZoneTexte 1">
            <a:extLst>
              <a:ext uri="{FF2B5EF4-FFF2-40B4-BE49-F238E27FC236}">
                <a16:creationId xmlns:a16="http://schemas.microsoft.com/office/drawing/2014/main" id="{020E488B-2F1C-1737-2886-328385585F84}"/>
              </a:ext>
            </a:extLst>
          </p:cNvPr>
          <p:cNvSpPr txBox="1"/>
          <p:nvPr/>
        </p:nvSpPr>
        <p:spPr>
          <a:xfrm>
            <a:off x="1221468" y="246432"/>
            <a:ext cx="5177722" cy="6740307"/>
          </a:xfrm>
          <a:prstGeom prst="rect">
            <a:avLst/>
          </a:prstGeom>
          <a:noFill/>
        </p:spPr>
        <p:txBody>
          <a:bodyPr wrap="square" rtlCol="0">
            <a:spAutoFit/>
          </a:bodyPr>
          <a:lstStyle/>
          <a:p>
            <a:r>
              <a:rPr lang="fr-FR" sz="2400" dirty="0"/>
              <a:t>- Je sais,  l’interrompit la capitaine des pirates en remettant son tricorne. Vous, vous cherchez votre sœur. Toi, tu cherches ton père. J’ai entendu parler de lui et de son parc, comme tout le monde ici.</a:t>
            </a:r>
          </a:p>
          <a:p>
            <a:r>
              <a:rPr lang="fr-FR" sz="2400" dirty="0"/>
              <a:t>Orage hocha la tête. Cette confession la réconfortait,</a:t>
            </a:r>
          </a:p>
          <a:p>
            <a:r>
              <a:rPr lang="fr-FR" sz="2400" dirty="0"/>
              <a:t>- Alors, vous savez que mon père est parti en guerre contre…</a:t>
            </a:r>
          </a:p>
          <a:p>
            <a:r>
              <a:rPr lang="fr-FR" sz="2400" dirty="0"/>
              <a:t>- Le seigneur Langley, oui. La peste emporte ce démon !</a:t>
            </a:r>
          </a:p>
          <a:p>
            <a:r>
              <a:rPr lang="fr-FR" sz="2400" dirty="0"/>
              <a:t>Orage s’étonna.</a:t>
            </a:r>
          </a:p>
          <a:p>
            <a:r>
              <a:rPr lang="fr-FR" sz="2400" dirty="0"/>
              <a:t>-Vous le connaissez ? </a:t>
            </a:r>
          </a:p>
          <a:p>
            <a:r>
              <a:rPr lang="fr-FR" sz="2400" dirty="0"/>
              <a:t>- Pas directement. Mais des hommes qui ont travaillé pour lui, oui. Ils se multiplient. Ils sont parmi nous – ici, ailleurs, partout. </a:t>
            </a:r>
          </a:p>
        </p:txBody>
      </p:sp>
      <p:sp>
        <p:nvSpPr>
          <p:cNvPr id="8" name="ZoneTexte 7">
            <a:extLst>
              <a:ext uri="{FF2B5EF4-FFF2-40B4-BE49-F238E27FC236}">
                <a16:creationId xmlns:a16="http://schemas.microsoft.com/office/drawing/2014/main" id="{13E4987B-B0A8-1C75-E626-F3BE4BBD5521}"/>
              </a:ext>
            </a:extLst>
          </p:cNvPr>
          <p:cNvSpPr txBox="1"/>
          <p:nvPr/>
        </p:nvSpPr>
        <p:spPr>
          <a:xfrm>
            <a:off x="6927645" y="246432"/>
            <a:ext cx="5177722" cy="3046988"/>
          </a:xfrm>
          <a:prstGeom prst="rect">
            <a:avLst/>
          </a:prstGeom>
          <a:noFill/>
        </p:spPr>
        <p:txBody>
          <a:bodyPr wrap="square" rtlCol="0">
            <a:spAutoFit/>
          </a:bodyPr>
          <a:lstStyle/>
          <a:p>
            <a:r>
              <a:rPr lang="fr-FR" sz="2400" dirty="0"/>
              <a:t>Langley avance ses pions en secret. Il a capturé ta mère pour que ton père lui révèle les secrets du zéphyr, voilà ce que je me suis laissé dire. Ainsi espère-t-il devenir immortel. Et régner sur d’autres mondes que le sien.</a:t>
            </a:r>
          </a:p>
          <a:p>
            <a:r>
              <a:rPr lang="fr-FR" sz="2400" dirty="0"/>
              <a:t>Tandis qu’elle parlait, sa main s’était crispée sur la poignée de son sabre.  </a:t>
            </a:r>
          </a:p>
        </p:txBody>
      </p:sp>
    </p:spTree>
    <p:extLst>
      <p:ext uri="{BB962C8B-B14F-4D97-AF65-F5344CB8AC3E}">
        <p14:creationId xmlns:p14="http://schemas.microsoft.com/office/powerpoint/2010/main" val="119384511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TotalTime>
  <Words>191</Words>
  <Application>Microsoft Office PowerPoint</Application>
  <PresentationFormat>Grand écran</PresentationFormat>
  <Paragraphs>13</Paragraphs>
  <Slides>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vt:i4>
      </vt:variant>
    </vt:vector>
  </HeadingPairs>
  <TitlesOfParts>
    <vt:vector size="6" baseType="lpstr">
      <vt:lpstr>Arial</vt:lpstr>
      <vt:lpstr>Calibri</vt:lpstr>
      <vt:lpstr>Calibri Light</vt:lpstr>
      <vt:lpstr>Thème Office</vt:lpstr>
      <vt:lpstr>Wonderpark Libertad</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MH</cp:lastModifiedBy>
  <cp:revision>39</cp:revision>
  <dcterms:created xsi:type="dcterms:W3CDTF">2021-07-17T07:25:24Z</dcterms:created>
  <dcterms:modified xsi:type="dcterms:W3CDTF">2022-09-08T00:06:07Z</dcterms:modified>
</cp:coreProperties>
</file>